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77A"/>
    <a:srgbClr val="89B1DB"/>
    <a:srgbClr val="FDFAF6"/>
    <a:srgbClr val="44712E"/>
    <a:srgbClr val="E9E5E0"/>
    <a:srgbClr val="37434F"/>
    <a:srgbClr val="D9EBCE"/>
    <a:srgbClr val="F9DED8"/>
    <a:srgbClr val="DCE7F0"/>
    <a:srgbClr val="915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9"/>
    <p:restoredTop sz="94749"/>
  </p:normalViewPr>
  <p:slideViewPr>
    <p:cSldViewPr snapToGrid="0" snapToObjects="1">
      <p:cViewPr>
        <p:scale>
          <a:sx n="80" d="100"/>
          <a:sy n="80" d="100"/>
        </p:scale>
        <p:origin x="432" y="-536"/>
      </p:cViewPr>
      <p:guideLst>
        <p:guide orient="horz" pos="3000"/>
        <p:guide orient="horz" pos="8160"/>
        <p:guide pos="11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theme/theme2.xml><?xml version="1.0" encoding="utf-8"?>
<a:theme xmlns:a="http://schemas.openxmlformats.org/drawingml/2006/main" name="data viz - green">
  <a:themeElements>
    <a:clrScheme name="data viz - green 1">
      <a:dk1>
        <a:srgbClr val="37424F"/>
      </a:dk1>
      <a:lt1>
        <a:srgbClr val="FDFAF5"/>
      </a:lt1>
      <a:dk2>
        <a:srgbClr val="915907"/>
      </a:dk2>
      <a:lt2>
        <a:srgbClr val="0A66C2"/>
      </a:lt2>
      <a:accent1>
        <a:srgbClr val="2F4922"/>
      </a:accent1>
      <a:accent2>
        <a:srgbClr val="44712E"/>
      </a:accent2>
      <a:accent3>
        <a:srgbClr val="5F9B41"/>
      </a:accent3>
      <a:accent4>
        <a:srgbClr val="7FC15E"/>
      </a:accent4>
      <a:accent5>
        <a:srgbClr val="A5DF89"/>
      </a:accent5>
      <a:accent6>
        <a:srgbClr val="C7F1B2"/>
      </a:accent6>
      <a:hlink>
        <a:srgbClr val="0A66C2"/>
      </a:hlink>
      <a:folHlink>
        <a:srgbClr val="E9E5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40A04CF-A42B-EA48-91EC-B10B443BC4E2}" vid="{9951206C-6426-214A-BE9B-6EB3FE0B2416}"/>
    </a:ext>
  </a:extLst>
</a:theme>
</file>

<file path=ppt/theme/theme3.xml><?xml version="1.0" encoding="utf-8"?>
<a:theme xmlns:a="http://schemas.openxmlformats.org/drawingml/2006/main" name="data viz - warm red">
  <a:themeElements>
    <a:clrScheme name="data viz - warm red">
      <a:dk1>
        <a:srgbClr val="37424F"/>
      </a:dk1>
      <a:lt1>
        <a:srgbClr val="FDFAF5"/>
      </a:lt1>
      <a:dk2>
        <a:srgbClr val="915907"/>
      </a:dk2>
      <a:lt2>
        <a:srgbClr val="0A66C2"/>
      </a:lt2>
      <a:accent1>
        <a:srgbClr val="762812"/>
      </a:accent1>
      <a:accent2>
        <a:srgbClr val="B24020"/>
      </a:accent2>
      <a:accent3>
        <a:srgbClr val="E16745"/>
      </a:accent3>
      <a:accent4>
        <a:srgbClr val="F5987E"/>
      </a:accent4>
      <a:accent5>
        <a:srgbClr val="FDC2B1"/>
      </a:accent5>
      <a:accent6>
        <a:srgbClr val="FFDED5"/>
      </a:accent6>
      <a:hlink>
        <a:srgbClr val="0A66C2"/>
      </a:hlink>
      <a:folHlink>
        <a:srgbClr val="E9E5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40A04CF-A42B-EA48-91EC-B10B443BC4E2}" vid="{EAF20A09-6400-514F-85DF-0A6110FE7F68}"/>
    </a:ext>
  </a:extLst>
</a:theme>
</file>

<file path=ppt/theme/theme4.xml><?xml version="1.0" encoding="utf-8"?>
<a:theme xmlns:a="http://schemas.openxmlformats.org/drawingml/2006/main" name="data viz - cool gray">
  <a:themeElements>
    <a:clrScheme name="data viz - cool gray">
      <a:dk1>
        <a:srgbClr val="37424F"/>
      </a:dk1>
      <a:lt1>
        <a:srgbClr val="FDFAF5"/>
      </a:lt1>
      <a:dk2>
        <a:srgbClr val="915907"/>
      </a:dk2>
      <a:lt2>
        <a:srgbClr val="0A66C2"/>
      </a:lt2>
      <a:accent1>
        <a:srgbClr val="38434F"/>
      </a:accent1>
      <a:accent2>
        <a:srgbClr val="566879"/>
      </a:accent2>
      <a:accent3>
        <a:srgbClr val="788FA5"/>
      </a:accent3>
      <a:accent4>
        <a:srgbClr val="9DB3C8"/>
      </a:accent4>
      <a:accent5>
        <a:srgbClr val="C0D1E2"/>
      </a:accent5>
      <a:accent6>
        <a:srgbClr val="DCE6F1"/>
      </a:accent6>
      <a:hlink>
        <a:srgbClr val="0A66C2"/>
      </a:hlink>
      <a:folHlink>
        <a:srgbClr val="E9E5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40A04CF-A42B-EA48-91EC-B10B443BC4E2}" vid="{23EA19F4-E780-9C4F-86DC-5CA4B394C79E}"/>
    </a:ext>
  </a:extLst>
</a:theme>
</file>

<file path=ppt/theme/theme5.xml><?xml version="1.0" encoding="utf-8"?>
<a:theme xmlns:a="http://schemas.openxmlformats.org/drawingml/2006/main" name="data viz - amber">
  <a:themeElements>
    <a:clrScheme name="data viz - amber">
      <a:dk1>
        <a:srgbClr val="37424F"/>
      </a:dk1>
      <a:lt1>
        <a:srgbClr val="FDFAF5"/>
      </a:lt1>
      <a:dk2>
        <a:srgbClr val="915907"/>
      </a:dk2>
      <a:lt2>
        <a:srgbClr val="0A66C2"/>
      </a:lt2>
      <a:accent1>
        <a:srgbClr val="5D3B09"/>
      </a:accent1>
      <a:accent2>
        <a:srgbClr val="915907"/>
      </a:accent2>
      <a:accent3>
        <a:srgbClr val="C37D16"/>
      </a:accent3>
      <a:accent4>
        <a:srgbClr val="E7A33E"/>
      </a:accent4>
      <a:accent5>
        <a:srgbClr val="F8C77E"/>
      </a:accent5>
      <a:accent6>
        <a:srgbClr val="FCE2BA"/>
      </a:accent6>
      <a:hlink>
        <a:srgbClr val="0A66C2"/>
      </a:hlink>
      <a:folHlink>
        <a:srgbClr val="E9E5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40A04CF-A42B-EA48-91EC-B10B443BC4E2}" vid="{07478464-BF44-444B-884C-E5E57DAE99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19b781b2f0141c593d7bdb0a77660c7 xmlns="59bb7149-415f-4d32-9240-8c8adac475b9">
      <Terms xmlns="http://schemas.microsoft.com/office/infopath/2007/PartnerControls"/>
    </g19b781b2f0141c593d7bdb0a77660c7>
    <ie721e28ca60479c982195dfbec6120c xmlns="59bb7149-415f-4d32-9240-8c8adac475b9">
      <Terms xmlns="http://schemas.microsoft.com/office/infopath/2007/PartnerControls"/>
    </ie721e28ca60479c982195dfbec6120c>
    <LIShortDescription xmlns="59bb7149-415f-4d32-9240-8c8adac475b9" xsi:nil="true"/>
    <TaxCatchAll xmlns="230e9df3-be65-4c73-a93b-d1236ebd677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inkedInAssetFlat" ma:contentTypeID="0x010100D120BCAB66DB0548915CF546477D22600097A61C50EEB9C143B1F4F187452986F9" ma:contentTypeVersion="12" ma:contentTypeDescription="LinkedIn flat asset - PDFs, typography, zips" ma:contentTypeScope="" ma:versionID="63905ab0eae01862e690eabc5cf21a69">
  <xsd:schema xmlns:xsd="http://www.w3.org/2001/XMLSchema" xmlns:xs="http://www.w3.org/2001/XMLSchema" xmlns:p="http://schemas.microsoft.com/office/2006/metadata/properties" xmlns:ns2="59bb7149-415f-4d32-9240-8c8adac475b9" xmlns:ns3="230e9df3-be65-4c73-a93b-d1236ebd677e" xmlns:ns4="5d759194-d88c-4ae1-bc53-f12468cb1147" targetNamespace="http://schemas.microsoft.com/office/2006/metadata/properties" ma:root="true" ma:fieldsID="f6e8ab044592511fd8909eff70d01d21" ns2:_="" ns3:_="" ns4:_="">
    <xsd:import namespace="59bb7149-415f-4d32-9240-8c8adac475b9"/>
    <xsd:import namespace="230e9df3-be65-4c73-a93b-d1236ebd677e"/>
    <xsd:import namespace="5d759194-d88c-4ae1-bc53-f12468cb1147"/>
    <xsd:element name="properties">
      <xsd:complexType>
        <xsd:sequence>
          <xsd:element name="documentManagement">
            <xsd:complexType>
              <xsd:all>
                <xsd:element ref="ns2:ie721e28ca60479c982195dfbec6120c" minOccurs="0"/>
                <xsd:element ref="ns3:TaxCatchAll" minOccurs="0"/>
                <xsd:element ref="ns3:TaxCatchAllLabel" minOccurs="0"/>
                <xsd:element ref="ns2:LIShortDescription" minOccurs="0"/>
                <xsd:element ref="ns2:g19b781b2f0141c593d7bdb0a77660c7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7149-415f-4d32-9240-8c8adac475b9" elementFormDefault="qualified">
    <xsd:import namespace="http://schemas.microsoft.com/office/2006/documentManagement/types"/>
    <xsd:import namespace="http://schemas.microsoft.com/office/infopath/2007/PartnerControls"/>
    <xsd:element name="ie721e28ca60479c982195dfbec6120c" ma:index="8" nillable="true" ma:taxonomy="true" ma:internalName="ie721e28ca60479c982195dfbec6120c" ma:taxonomyFieldName="LIAssetType" ma:displayName="Asset type" ma:readOnly="false" ma:fieldId="{2e721e28-ca60-479c-9821-95dfbec6120c}" ma:sspId="e385fb40-52d4-4fae-9c5b-3e8ff8a5878e" ma:termSetId="5657cc13-1e48-43b5-89ce-753de4c3a1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IShortDescription" ma:index="11" nillable="true" ma:displayName="Short description" ma:description="Short description shown on all learn page headers" ma:internalName="LIShortDescription" ma:readOnly="false">
      <xsd:simpleType>
        <xsd:restriction base="dms:Note">
          <xsd:maxLength value="255"/>
        </xsd:restriction>
      </xsd:simpleType>
    </xsd:element>
    <xsd:element name="g19b781b2f0141c593d7bdb0a77660c7" ma:index="12" nillable="true" ma:taxonomy="true" ma:internalName="g19b781b2f0141c593d7bdb0a77660c7" ma:taxonomyFieldName="LITagsFlat" ma:displayName="LITagsFlat" ma:readOnly="false" ma:fieldId="{019b781b-2f01-41c5-93d7-bdb0a77660c7}" ma:taxonomyMulti="true" ma:sspId="e385fb40-52d4-4fae-9c5b-3e8ff8a5878e" ma:termSetId="f76a9114-16a5-4207-98b6-f5044de84cc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e888aa6a-64bf-47f0-bb76-682d247284fd}" ma:internalName="TaxCatchAll" ma:readOnly="false" ma:showField="CatchAllData" ma:web="59bb7149-415f-4d32-9240-8c8adac47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888aa6a-64bf-47f0-bb76-682d247284fd}" ma:internalName="TaxCatchAllLabel" ma:readOnly="true" ma:showField="CatchAllDataLabel" ma:web="59bb7149-415f-4d32-9240-8c8adac47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59194-d88c-4ae1-bc53-f12468cb1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368A1-538E-4E5B-A25A-76F0BC48C9A7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59bb7149-415f-4d32-9240-8c8adac475b9"/>
    <ds:schemaRef ds:uri="http://schemas.openxmlformats.org/package/2006/metadata/core-properties"/>
    <ds:schemaRef ds:uri="5d759194-d88c-4ae1-bc53-f12468cb1147"/>
    <ds:schemaRef ds:uri="230e9df3-be65-4c73-a93b-d1236ebd677e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6FD709-ABB1-40AC-9206-4D6275D3E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7149-415f-4d32-9240-8c8adac475b9"/>
    <ds:schemaRef ds:uri="230e9df3-be65-4c73-a93b-d1236ebd677e"/>
    <ds:schemaRef ds:uri="5d759194-d88c-4ae1-bc53-f12468cb11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322D2A-C8B0-4709-931A-87E3E5CB961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OTIS</Template>
  <TotalTime>188</TotalTime>
  <Words>332</Words>
  <Application>Microsoft Macintosh PowerPoint</Application>
  <PresentationFormat>Personalizado</PresentationFormat>
  <Paragraphs>29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</vt:i4>
      </vt:variant>
    </vt:vector>
  </HeadingPairs>
  <TitlesOfParts>
    <vt:vector size="15" baseType="lpstr">
      <vt:lpstr>Arial</vt:lpstr>
      <vt:lpstr>Calibri</vt:lpstr>
      <vt:lpstr>Community</vt:lpstr>
      <vt:lpstr>Community Light</vt:lpstr>
      <vt:lpstr>Community Semibold</vt:lpstr>
      <vt:lpstr>LKN Sans</vt:lpstr>
      <vt:lpstr>LKN Sans Light</vt:lpstr>
      <vt:lpstr>Source Sans Pro</vt:lpstr>
      <vt:lpstr>OTIS</vt:lpstr>
      <vt:lpstr>data viz - green</vt:lpstr>
      <vt:lpstr>data viz - warm red</vt:lpstr>
      <vt:lpstr>data viz - cool gray</vt:lpstr>
      <vt:lpstr>data viz - amber</vt:lpstr>
      <vt:lpstr>data viz - lime green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presentation template</dc:title>
  <dc:creator>Robert Tait</dc:creator>
  <cp:lastModifiedBy>Georgina Teran-Manrique</cp:lastModifiedBy>
  <cp:revision>23</cp:revision>
  <cp:lastPrinted>2019-07-15T17:04:37Z</cp:lastPrinted>
  <dcterms:created xsi:type="dcterms:W3CDTF">2019-09-10T09:37:31Z</dcterms:created>
  <dcterms:modified xsi:type="dcterms:W3CDTF">2021-09-07T19:25:02Z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